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93" r:id="rId4"/>
    <p:sldId id="291" r:id="rId5"/>
    <p:sldId id="292" r:id="rId6"/>
    <p:sldId id="286" r:id="rId7"/>
    <p:sldId id="294" r:id="rId8"/>
    <p:sldId id="295" r:id="rId9"/>
    <p:sldId id="296" r:id="rId10"/>
    <p:sldId id="284" r:id="rId11"/>
    <p:sldId id="287" r:id="rId12"/>
    <p:sldId id="288" r:id="rId13"/>
    <p:sldId id="289" r:id="rId14"/>
    <p:sldId id="290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83"/>
            <p14:sldId id="293"/>
            <p14:sldId id="291"/>
            <p14:sldId id="292"/>
            <p14:sldId id="286"/>
            <p14:sldId id="294"/>
            <p14:sldId id="295"/>
            <p14:sldId id="296"/>
            <p14:sldId id="284"/>
            <p14:sldId id="287"/>
            <p14:sldId id="288"/>
            <p14:sldId id="289"/>
            <p14:sldId id="290"/>
            <p14:sldId id="285"/>
          </p14:sldIdLst>
        </p14:section>
        <p14:section name="Search for 3D Models" id="{6844172C-9703-4DC7-908A-C23538616A3C}">
          <p14:sldIdLst/>
        </p14:section>
        <p14:section name="Insert a 3D Model from a File" id="{66737F24-1C36-4DF4-A00F-927A3F1468AC}">
          <p14:sldIdLst/>
        </p14:section>
        <p14:section name="Position and Rotate Your 3D Model" id="{A08F0015-E7F5-4E26-BBAF-AEE4F9A16AD2}">
          <p14:sldIdLst/>
        </p14:section>
        <p14:section name="Animate Your 3D Model" id="{B62868DA-F525-4AC5-9E3E-39ECA0154BBD}">
          <p14:sldIdLst/>
        </p14:section>
        <p14:section name="Learn More" id="{62756D7E-964E-493A-83A1-13BC0B6B5E4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598" autoAdjust="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Análisis de La Liga MX </a:t>
            </a:r>
            <a:br>
              <a:rPr lang="es-MX" dirty="0"/>
            </a:br>
            <a:r>
              <a:rPr lang="es-MX" dirty="0"/>
              <a:t>Apertura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err="1"/>
              <a:t>Enrachados</a:t>
            </a:r>
            <a:r>
              <a:rPr lang="es-MX" dirty="0"/>
              <a:t> Deportes: Soccermetrix</a:t>
            </a: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CONCACAF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9799D6-4B5B-4F8B-9A32-BFFD6B69F548}"/>
              </a:ext>
            </a:extLst>
          </p:cNvPr>
          <p:cNvSpPr/>
          <p:nvPr/>
        </p:nvSpPr>
        <p:spPr>
          <a:xfrm>
            <a:off x="8987034" y="2463781"/>
            <a:ext cx="2646766" cy="121941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Se han anotado el 77% de los goles esperados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D2A7A0-1660-45FB-8225-62E177520EBC}"/>
              </a:ext>
            </a:extLst>
          </p:cNvPr>
          <p:cNvSpPr/>
          <p:nvPr/>
        </p:nvSpPr>
        <p:spPr>
          <a:xfrm>
            <a:off x="8987034" y="4188415"/>
            <a:ext cx="2646766" cy="121941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Se han realizado el 96% de los disparos esperados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0E407A7-78E4-4BF3-9647-59F82DA1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1" y="1523174"/>
            <a:ext cx="8420793" cy="470223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2406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CONMEBOL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9799D6-4B5B-4F8B-9A32-BFFD6B69F548}"/>
              </a:ext>
            </a:extLst>
          </p:cNvPr>
          <p:cNvSpPr/>
          <p:nvPr/>
        </p:nvSpPr>
        <p:spPr>
          <a:xfrm>
            <a:off x="8987034" y="2463781"/>
            <a:ext cx="2646766" cy="121941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Se han anotado el 86% de los goles esperados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D2A7A0-1660-45FB-8225-62E177520EBC}"/>
              </a:ext>
            </a:extLst>
          </p:cNvPr>
          <p:cNvSpPr/>
          <p:nvPr/>
        </p:nvSpPr>
        <p:spPr>
          <a:xfrm>
            <a:off x="8987034" y="4188415"/>
            <a:ext cx="2646766" cy="121941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Se han realizado el 96% de los disparos esperados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8450C44-301D-4E42-9734-73BF205C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2" y="1399823"/>
            <a:ext cx="8420793" cy="506522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1161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CONCACAF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9799D6-4B5B-4F8B-9A32-BFFD6B69F548}"/>
              </a:ext>
            </a:extLst>
          </p:cNvPr>
          <p:cNvSpPr/>
          <p:nvPr/>
        </p:nvSpPr>
        <p:spPr>
          <a:xfrm>
            <a:off x="8987034" y="2463781"/>
            <a:ext cx="2646766" cy="121941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promedio de Disparos por equipo es 96% de los esperados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D2A7A0-1660-45FB-8225-62E177520EBC}"/>
              </a:ext>
            </a:extLst>
          </p:cNvPr>
          <p:cNvSpPr/>
          <p:nvPr/>
        </p:nvSpPr>
        <p:spPr>
          <a:xfrm>
            <a:off x="8987034" y="4188415"/>
            <a:ext cx="2646766" cy="121941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promedio de Disparos a Puerta por equipo es 76% de los esperados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1E753F6-F1CD-4F6A-9D94-505D9DF6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6" y="1397363"/>
            <a:ext cx="8434647" cy="471054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987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CONMEBOL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9799D6-4B5B-4F8B-9A32-BFFD6B69F548}"/>
              </a:ext>
            </a:extLst>
          </p:cNvPr>
          <p:cNvSpPr/>
          <p:nvPr/>
        </p:nvSpPr>
        <p:spPr>
          <a:xfrm>
            <a:off x="8987034" y="2463781"/>
            <a:ext cx="2646766" cy="121941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promedio de Disparos por equipo es 97% de los esperados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D2A7A0-1660-45FB-8225-62E177520EBC}"/>
              </a:ext>
            </a:extLst>
          </p:cNvPr>
          <p:cNvSpPr/>
          <p:nvPr/>
        </p:nvSpPr>
        <p:spPr>
          <a:xfrm>
            <a:off x="8987034" y="4188415"/>
            <a:ext cx="2646766" cy="121941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El promedio de Disparos a Puerta por equipo es 79% de los esperados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8C9F064-CD78-4212-9FB2-8D9B3502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0" y="1375117"/>
            <a:ext cx="8434647" cy="507353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15835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Expected Goals Performance 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CF0A1F3-6C77-4E62-A0D4-D15EF698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6" y="2243075"/>
            <a:ext cx="5685626" cy="330858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396C6CA-28B5-4403-BF6F-5FF7E18D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18" y="2232357"/>
            <a:ext cx="5685626" cy="331930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8727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r>
              <a:rPr lang="en-US" dirty="0"/>
              <a:t>Soccermetrix – Puntos vs Puntos </a:t>
            </a:r>
            <a:r>
              <a:rPr lang="en-US" dirty="0" err="1"/>
              <a:t>Experados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FA96333-B9A4-43AC-9F33-D9355083A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1"/>
          <a:stretch/>
        </p:blipFill>
        <p:spPr>
          <a:xfrm>
            <a:off x="213148" y="1846420"/>
            <a:ext cx="5821766" cy="303135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012877B-72F3-4374-8039-D1E1EB1A3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9"/>
          <a:stretch/>
        </p:blipFill>
        <p:spPr>
          <a:xfrm>
            <a:off x="6096000" y="1846420"/>
            <a:ext cx="5821766" cy="3031358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A6D0C0-725E-477F-B709-45AB2E02E7CE}"/>
              </a:ext>
            </a:extLst>
          </p:cNvPr>
          <p:cNvSpPr/>
          <p:nvPr/>
        </p:nvSpPr>
        <p:spPr>
          <a:xfrm>
            <a:off x="477265" y="5189958"/>
            <a:ext cx="2646766" cy="12194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De cada 20 disparos esperados de Honduras, ha realizado 30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DF9D33-BCEC-48DD-ABC4-A189EF813684}"/>
              </a:ext>
            </a:extLst>
          </p:cNvPr>
          <p:cNvSpPr/>
          <p:nvPr/>
        </p:nvSpPr>
        <p:spPr>
          <a:xfrm>
            <a:off x="3185117" y="5189958"/>
            <a:ext cx="2646766" cy="1219414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De cada 20 disparos esperados de El Salvador, ha realizado 15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92698-E39E-41EA-AAE0-7BA39F818A45}"/>
              </a:ext>
            </a:extLst>
          </p:cNvPr>
          <p:cNvSpPr/>
          <p:nvPr/>
        </p:nvSpPr>
        <p:spPr>
          <a:xfrm>
            <a:off x="6360117" y="5189958"/>
            <a:ext cx="2646766" cy="1219414"/>
          </a:xfrm>
          <a:prstGeom prst="round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México es el equipo con mejor diferencia: +31%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17ED8F-66E1-4743-9466-81C9054BE5E7}"/>
              </a:ext>
            </a:extLst>
          </p:cNvPr>
          <p:cNvSpPr/>
          <p:nvPr/>
        </p:nvSpPr>
        <p:spPr>
          <a:xfrm>
            <a:off x="9067969" y="5189958"/>
            <a:ext cx="2646766" cy="1219414"/>
          </a:xfrm>
          <a:prstGeom prst="round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600" dirty="0"/>
              <a:t>Jamaica es el equipo con peor diferencia: -27%</a:t>
            </a:r>
          </a:p>
        </p:txBody>
      </p:sp>
    </p:spTree>
    <p:extLst>
      <p:ext uri="{BB962C8B-B14F-4D97-AF65-F5344CB8AC3E}">
        <p14:creationId xmlns:p14="http://schemas.microsoft.com/office/powerpoint/2010/main" val="399654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Liga MX – Comparación en periodo Apertura 2012 a Apertura 2021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A560C-0EF3-4B74-9358-1B85A2917531}"/>
              </a:ext>
            </a:extLst>
          </p:cNvPr>
          <p:cNvSpPr/>
          <p:nvPr/>
        </p:nvSpPr>
        <p:spPr>
          <a:xfrm>
            <a:off x="8940800" y="2111339"/>
            <a:ext cx="2646766" cy="14823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Apertura 2021 ha sido el torneo con menor performance en goles desde Apertura 2012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403255-FB2D-49FC-9343-50AC1E1FCA1D}"/>
              </a:ext>
            </a:extLst>
          </p:cNvPr>
          <p:cNvSpPr/>
          <p:nvPr/>
        </p:nvSpPr>
        <p:spPr>
          <a:xfrm>
            <a:off x="8940800" y="4020604"/>
            <a:ext cx="2646766" cy="14823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Apertura 2021 ha sido el segundo torneo con más empates (126%), siendo Apertura 2013 el mayor (134%)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F352F56-3F42-4993-AF29-72C33190F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0" y="1315092"/>
            <a:ext cx="6848542" cy="51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0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 MX vs UEFA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A560C-0EF3-4B74-9358-1B85A2917531}"/>
              </a:ext>
            </a:extLst>
          </p:cNvPr>
          <p:cNvSpPr/>
          <p:nvPr/>
        </p:nvSpPr>
        <p:spPr>
          <a:xfrm>
            <a:off x="8940800" y="2090791"/>
            <a:ext cx="2646766" cy="148237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La Premier League es la liga que menos tarjetas rojas concede respecto a lo esperado: 67%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403255-FB2D-49FC-9343-50AC1E1FCA1D}"/>
              </a:ext>
            </a:extLst>
          </p:cNvPr>
          <p:cNvSpPr/>
          <p:nvPr/>
        </p:nvSpPr>
        <p:spPr>
          <a:xfrm>
            <a:off x="8940800" y="4020604"/>
            <a:ext cx="2646766" cy="1246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También, la EPL es la liga que menos faltas marca respecto a lo esperado: 83%</a:t>
            </a:r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75845CF9-B779-4DFC-BF2A-AD5C1075B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330296"/>
            <a:ext cx="7708669" cy="50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 MX vs UEFA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A560C-0EF3-4B74-9358-1B85A2917531}"/>
              </a:ext>
            </a:extLst>
          </p:cNvPr>
          <p:cNvSpPr/>
          <p:nvPr/>
        </p:nvSpPr>
        <p:spPr>
          <a:xfrm>
            <a:off x="8940800" y="2819292"/>
            <a:ext cx="2646766" cy="15985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La primera división de España es la liga que más tarjetas amarillas concede en relación a lo esperado: 148%</a:t>
            </a:r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C6DDB44A-CB0D-4E70-A0C8-1A795462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338608"/>
            <a:ext cx="7700356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 MX vs UEFA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2A560C-0EF3-4B74-9358-1B85A2917531}"/>
              </a:ext>
            </a:extLst>
          </p:cNvPr>
          <p:cNvSpPr/>
          <p:nvPr/>
        </p:nvSpPr>
        <p:spPr>
          <a:xfrm>
            <a:off x="8940800" y="2819293"/>
            <a:ext cx="2646766" cy="12194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La Bundesliga es la liga con mejor performance de goles: 111%</a:t>
            </a:r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59F736CC-EEB8-4322-B28D-B0385D0F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338608"/>
            <a:ext cx="7697585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LigaMX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D2921B-AE11-487C-B147-B5920716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28" y="1439155"/>
            <a:ext cx="8390581" cy="49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LigaMX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F9D2279C-5FAD-46FB-A1E7-1DE1E743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47" y="1464045"/>
            <a:ext cx="8172906" cy="48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LigaMX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CC06935-6E85-46E0-8B63-77C2A29A0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90" y="1303202"/>
            <a:ext cx="8604420" cy="510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LigaMX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278FF19-329D-44E3-BF4A-855D8AF5A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61" y="1277601"/>
            <a:ext cx="6053278" cy="51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" id="{59065FFD-95A5-4387-9888-595CD54FE3CE}" vid="{8A46A32C-1227-47D7-A4C8-360887988C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{90847D18-7860-4277-9822-F28A3AFF350B}tf16411177_win32</Template>
  <TotalTime>2929</TotalTime>
  <Words>304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Get Started with 3D</vt:lpstr>
      <vt:lpstr>Análisis de La Liga MX  Apertura 2021</vt:lpstr>
      <vt:lpstr>Liga MX – Comparación en periodo Apertura 2012 a Apertura 2021</vt:lpstr>
      <vt:lpstr>Liga MX vs UEFA</vt:lpstr>
      <vt:lpstr>Liga MX vs UEFA</vt:lpstr>
      <vt:lpstr>Liga MX vs UEFA</vt:lpstr>
      <vt:lpstr>LigaMX</vt:lpstr>
      <vt:lpstr>LigaMX</vt:lpstr>
      <vt:lpstr>LigaMX</vt:lpstr>
      <vt:lpstr>LigaMX</vt:lpstr>
      <vt:lpstr>Soccermetrix – CONCACAF</vt:lpstr>
      <vt:lpstr>Soccermetrix – CONMEBOL</vt:lpstr>
      <vt:lpstr>Soccermetrix – CONCACAF</vt:lpstr>
      <vt:lpstr>Soccermetrix – CONMEBOL</vt:lpstr>
      <vt:lpstr>Soccermetrix – Expected Goals Performance </vt:lpstr>
      <vt:lpstr>Soccermetrix – Puntos vs Puntos Experados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la Eliminatoria de CONCACAF para Qatar 2022</dc:title>
  <dc:creator>Jaime Eduardo González Meléndez</dc:creator>
  <cp:lastModifiedBy>Jaime Eduardo G. Meléndez</cp:lastModifiedBy>
  <cp:revision>4</cp:revision>
  <dcterms:created xsi:type="dcterms:W3CDTF">2021-11-12T01:46:48Z</dcterms:created>
  <dcterms:modified xsi:type="dcterms:W3CDTF">2022-02-24T14:19:43Z</dcterms:modified>
</cp:coreProperties>
</file>